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Q3 Revenue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Total revenue grew 18% year-over-year.</a:t>
            </a:r>
          </a:p>
          <a:p>
            <a:r>
              <a:t>Enterprise segment led growth at 24%.</a:t>
            </a:r>
          </a:p>
          <a:p>
            <a:r>
              <a:t>APAC region exceeded targets by 12%.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Key Metrics</a:t>
            </a:r>
          </a:p>
          <a:p>
            <a:pPr>
              <a:defRPr sz="1800"/>
            </a:pPr>
            <a:r>
              <a:t>Monthly active users: 4.2M</a:t>
            </a:r>
          </a:p>
          <a:p>
            <a:pPr>
              <a:defRPr sz="1800"/>
            </a:pPr>
            <a:r>
              <a:t>Net retention rate: 112%</a:t>
            </a:r>
          </a:p>
        </p:txBody>
      </p:sp>
      <p:sp>
        <p:nvSpPr>
          <p:cNvPr id="100" name="BadShape"/>
          <p:cNvSpPr/>
          <p:nvPr/>
        </p:nvSpPr>
        <p:spPr/>
        <p:txBody>
          <a:bodyPr/>
          <a:p>
            <a:r>
              <a:t>Text in an unrecognized shape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Finalize pricing model</a:t>
            </a:r>
          </a:p>
          <a:p>
            <a:r>
              <a:t>2. Launch APAC campaign</a:t>
            </a:r>
          </a:p>
          <a:p>
            <a:r>
              <a:t>3. Hire 3 additional SEs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