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26"/>
  </p:normalViewPr>
  <p:slideViewPr>
    <p:cSldViewPr snapToGrid="0">
      <p:cViewPr varScale="1">
        <p:scale>
          <a:sx n="102" d="100"/>
          <a:sy n="102" d="100"/>
        </p:scale>
        <p:origin x="1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C1114-1653-AF05-9598-4D3A5B0F38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FBEF53-CF09-779D-0491-3C2D62ADE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AF7C0D-AE69-1A87-7043-E4E949E4D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A94443-54D3-2C10-7D3D-2C9C14B58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543C9-CA57-4173-374A-052EA6DBD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559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1519F-FC02-1A38-7A6D-C94E515D4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941493-6790-8142-00E6-2C12A2ED5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1EBCA9-DA92-1EF7-9880-0433CFD12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C0930-29D0-C3C0-5183-37D554763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1FA23-2836-B9E4-ED54-41874E7B4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8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E63B05-7084-3091-1DEC-8BD424968A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4C4F4-BE9E-361D-FC01-8B58310967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317A4B-8991-91ED-F1F4-C81F6A73C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13C4F-7175-90EE-C2DA-938A84216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B7CC5D-1D14-5C5B-FE9C-D23F44735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0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D163F-4CC4-2D46-59E2-2F12B542B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B3982-F6BD-E8DA-7978-1B93DCB38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0A8DA-3504-AAE2-E76F-A49F88901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A043C-7E1C-960A-9CD9-C8BFB151B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5C9FC-5ABA-FD86-58F6-E8E73E8A7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35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4F89-7E29-849E-8226-E89E5088A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80D751-E361-6657-5554-7D9007B51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30944-57D4-2606-A24E-8925BD873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13D39-FE8B-9C2E-81D5-651B7C6FC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03286F-81BF-CC72-ED6D-2D9DD1FAC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32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D1372-4EBE-BDB5-244C-EBFB89917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6B890-93C5-41DB-FEA1-60FDDA20AC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75A576-A502-D8E1-56E7-C8CFCC1FE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53C70F-0229-E7F6-799B-A9E3AB287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298EA-0B9F-1253-8DB1-E1EBC5EC3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68357-987A-6385-5075-93F4D8151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84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B1CB-FE7F-1D8C-6723-A3EF62A13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94AFDD-7457-6367-B4C3-78460971E2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4B0CBB-A954-843A-DACB-766E4F3AFD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C4E0D0-64E9-D1C8-5C09-BBACD50775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38428-0EBA-EDFF-B00B-F3FB4FDF53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71A537-ED4F-ED94-0D92-2EA7CBBFF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C2C70A-588D-A17F-F6D4-B411984D0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AAD3C8-ACC7-C096-87DA-9DAF3335E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16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9DBB1-CB5C-ED9D-AFA6-1002C98BF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EA3E02-200D-A927-1A47-C5A4A9FA3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D118E4-8C49-B31E-CAA5-6A1271D4F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EBB173-5F4C-84EA-E2C3-87DA65A78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112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E66649-96F3-319D-455B-0D92EBECB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C330A5-0428-1014-8BDB-68FDC0EE98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8FEF7-A13A-E16C-C232-FE126EC24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70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972E3-E5CE-C2D3-135D-3DD2FB389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4363F-8E15-45E3-E4A4-DD877FFB0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EFCAA5-9A44-87B3-777C-E91779D62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CB7CDC-73B8-D07E-7134-729BD07B3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127E8C-8992-124E-BA13-45852A654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6B69D6-BEAF-0A83-91DC-0FE0C0C01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159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5681D-5C9B-CA74-D29C-E0102D599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DA051D-118A-4635-3D07-65A0B52650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DBEE97-66B3-A647-8C30-1D170FF28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0D4A1E-4BA3-BA5B-5C38-0EBCB0267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F46298-93E0-88EA-9C27-71A6F3D68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261EDD-B738-4606-50C3-D7B014A62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3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9C8DD0-A892-E922-F198-4D5EA79A7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DE710-1C8E-1C41-FBF7-50EB906DC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E5426-5A5E-FD0F-DEC7-A401923E18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C88FD7-B5A4-B541-9894-CD062EA3E37C}" type="datetimeFigureOut">
              <a:rPr lang="en-US" smtClean="0"/>
              <a:t>1/30/26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20220-FCF3-046A-4BEB-1EA9331916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AC3C0-6E0E-1C8F-E49F-7BD5F05D57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2E41F8-49F7-CD4A-BC3D-8F020394F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474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/Users/ceb/Downloads/docling_logo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04904-1385-9C9B-A573-28E1B04D80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08786" y="641515"/>
            <a:ext cx="2974428" cy="958685"/>
          </a:xfrm>
        </p:spPr>
        <p:txBody>
          <a:bodyPr/>
          <a:lstStyle/>
          <a:p>
            <a:r>
              <a:rPr lang="en-US" dirty="0" err="1"/>
              <a:t>Docling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2AD60F-5036-F05C-AE79-BA885016B4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86703" y="1920383"/>
            <a:ext cx="1618593" cy="433934"/>
          </a:xfrm>
        </p:spPr>
        <p:txBody>
          <a:bodyPr/>
          <a:lstStyle/>
          <a:p>
            <a:r>
              <a:rPr lang="en-US" dirty="0"/>
              <a:t>Image test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366B9B-E710-79BE-EA4A-BA9CF9899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599" y="3022600"/>
            <a:ext cx="812800" cy="812800"/>
          </a:xfrm>
          <a:prstGeom prst="rect">
            <a:avLst/>
          </a:prstGeom>
        </p:spPr>
      </p:pic>
      <p:pic>
        <p:nvPicPr>
          <p:cNvPr id="6" name="Picture 5" descr="A cartoon duck holding a paper&#10;&#10;AI-generated content may be incorrect.">
            <a:extLst>
              <a:ext uri="{FF2B5EF4-FFF2-40B4-BE49-F238E27FC236}">
                <a16:creationId xmlns:a16="http://schemas.microsoft.com/office/drawing/2014/main" id="{C9B5DA62-3A0F-9035-66C6-3BF76C2DFD8B}"/>
              </a:ext>
            </a:extLst>
          </p:cNvPr>
          <p:cNvPicPr>
            <a:picLocks noChangeAspect="1"/>
          </p:cNvPicPr>
          <p:nvPr/>
        </p:nvPicPr>
        <p:blipFill>
          <a:blip r:link="rId3"/>
          <a:stretch>
            <a:fillRect/>
          </a:stretch>
        </p:blipFill>
        <p:spPr>
          <a:xfrm>
            <a:off x="5689599" y="5407188"/>
            <a:ext cx="809297" cy="80929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AFB2A747-FFCD-668F-D21A-79290F5F2070}"/>
              </a:ext>
            </a:extLst>
          </p:cNvPr>
          <p:cNvSpPr txBox="1">
            <a:spLocks/>
          </p:cNvSpPr>
          <p:nvPr/>
        </p:nvSpPr>
        <p:spPr>
          <a:xfrm>
            <a:off x="4965460" y="4503683"/>
            <a:ext cx="2647195" cy="433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Image linked to file</a:t>
            </a:r>
          </a:p>
        </p:txBody>
      </p:sp>
    </p:spTree>
    <p:extLst>
      <p:ext uri="{BB962C8B-B14F-4D97-AF65-F5344CB8AC3E}">
        <p14:creationId xmlns:p14="http://schemas.microsoft.com/office/powerpoint/2010/main" val="785624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Docling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 Lysak</dc:creator>
  <cp:lastModifiedBy>Cesar Berrospi Ramis</cp:lastModifiedBy>
  <cp:revision>2</cp:revision>
  <dcterms:created xsi:type="dcterms:W3CDTF">2024-11-15T16:22:00Z</dcterms:created>
  <dcterms:modified xsi:type="dcterms:W3CDTF">2026-01-30T17:00:18Z</dcterms:modified>
</cp:coreProperties>
</file>