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media/image1.png" ContentType="text/plain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274320"/>
            <a:ext cx="73152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Slide With Missing BlipFill</a:t>
            </a:r>
          </a:p>
        </p:txBody>
      </p:sp>
      <p:pic>
        <p:nvPicPr>
          <p:cNvPr id="3" name="Picture 2" descr="_good_picture.png"/>
          <p:cNvPicPr>
            <a:picLocks noChangeAspect="1"/>
          </p:cNvPicPr>
          <p:nvPr/>
        </p:nvPicPr>
        <p:spPr>
          <a:xfrm>
            <a:off x="1828800" y="1828800"/>
            <a:ext cx="2743200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274320"/>
            <a:ext cx="73152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Slide With Dangling Rel</a:t>
            </a:r>
          </a:p>
        </p:txBody>
      </p:sp>
      <p:pic>
        <p:nvPicPr>
          <p:cNvPr id="3" name="Picture 2" descr="_good_picture.png"/>
          <p:cNvPicPr>
            <a:picLocks noChangeAspect="1"/>
          </p:cNvPicPr>
          <p:nvPr/>
        </p:nvPicPr>
        <p:blipFill>
          <a:blip r:embed="rIdMissing999"/>
          <a:stretch>
            <a:fillRect/>
          </a:stretch>
        </p:blipFill>
        <p:spPr>
          <a:xfrm>
            <a:off x="1828800" y="1828800"/>
            <a:ext cx="2743200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274320"/>
            <a:ext cx="73152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/>
            </a:pPr>
            <a:r>
              <a:t>Slide With Wrong Content Type</a:t>
            </a:r>
          </a:p>
        </p:txBody>
      </p:sp>
      <p:pic>
        <p:nvPicPr>
          <p:cNvPr id="3" name="Picture 2" descr="_good_pic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828800"/>
            <a:ext cx="2743200" cy="27432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