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5E8E6-C37F-6B36-8FBE-B534B6F53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64D195-FF46-70F4-586D-715166791A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C7080-F960-79C0-D140-E923B6918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F21E5-86E7-5A9D-A83B-81F44123B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09ECE1-8FB9-81BF-B206-DBCF7AA8B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17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3C4A5-079A-59ED-208B-51B9F3F1E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992B7-0589-4555-CA7E-B5DE788E8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9969B-3886-8B66-D97E-A55FC62A1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E5AC9-A701-DF42-4266-3C8BB015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F72BA0-B473-2EA3-FB28-BFF46CC7C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84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EEC380-B44D-A1E1-EEA0-3292896057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384714-215E-5F72-C8D4-6EA459C6B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E534F0-E525-6387-FA62-C99A934EF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6C2C3-BA2F-A72E-F332-C0E752288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95996-B8FB-6FFA-A278-F7E024A48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59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EEC07-E6C3-0AD7-1089-0CC66F080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CAB2-6B8A-A5CD-15FA-415CB13E3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3E6D2-8724-0D30-21E3-AAE57FE5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365F1-BE68-83BF-FF34-7E1BA4239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9D249-C310-555B-E5B4-7A3858DC4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376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9ED06-3979-F41E-263C-FB2F83BEA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BBBC2E-A4BF-2C47-A263-01A635C6D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78321D-1C42-DF21-261B-A85768F86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930D0-25A8-9EAB-A5EC-C7E5DFBD0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8B673-E63F-A482-11FA-01453E6B2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89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59C4-2058-0371-776F-DBE4BC199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DD166-DE5D-FECA-68D1-D8FF27BFC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15448C-2B77-D276-8951-C319DD0684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768DD-5C28-2588-C23C-CE7003F34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9E2A99-8BC0-D066-A065-B32BF089D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4A4095-08FE-553F-39A4-28FF161DC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083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00D68-CBC2-6C0A-51C0-3FD7D30FC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6A0E0-32AE-54A3-16AB-1D01CFCA9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6E2160-C836-AB81-C2A7-B2B030705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673966-15A8-5F89-E17B-FF65260BBE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C350CB-B4C0-F071-C00D-4D14A4D39E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E0BF05-DBB1-81B1-67E7-945D887FA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D8A4E2-CB9E-0F6A-1D4F-FB989054F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244C34-D558-1E5C-9B0E-CCE21A97B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91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81F88-8249-1A0E-207D-3F81FD20B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A9AC5E-9057-B249-42C2-6359B084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281CCC-D047-7A02-9A2C-EBA731F5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04D47C-029F-436B-ABA9-B338A8744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02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686F2A-F2B8-93CE-B2CC-FF3040C6F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44BE2D-39D3-9C73-B22A-F8F7270AC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EB66FE-E905-21F6-4F62-6ACCE39DE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64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3852C-C165-E54F-E987-637C4561B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38232-355A-B42C-B740-B6A44EA7E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FED526-A226-EB4D-C4F2-EACC9980D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89F0AD-2016-658D-3468-3A9715BCD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93379-B0A6-8047-872F-D800A0901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BD3F3A-E5BF-9930-51F5-675D14CFD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376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1FD10-1485-9F16-8F4D-AC4BB8AEE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ABF5FF-818D-4D22-FB56-39E985F8C2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2E1F7-52AC-ACDF-480D-03031C0B23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F3499-FF5D-FD3E-69F8-238F6779C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40D47-4250-9A90-260A-F3E661BE4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4B1A5D-C626-A6BB-A387-67DF2F00A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638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FC1428-6D2A-DD37-1C4C-BBB162E34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E33447-2DB2-E440-B9C1-C8A3B78F0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BD55D2-8AB2-4DA8-CA91-A3FDA163C5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728346-2AB5-1B41-BB29-9C38D3698713}" type="datetimeFigureOut">
              <a:rPr lang="en-US" smtClean="0"/>
              <a:t>11/20/25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7000B-D60C-26CF-D368-650C7FE206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86C8A-1CD2-FB20-48B5-AF13150144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E4617C-001E-1047-A50C-4774964ACB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9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FBD8ED8-7390-1616-C66A-528911126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Open-Source Software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B3FCED-64D0-4C16-0F36-30998F102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Key Benefits:</a:t>
            </a:r>
          </a:p>
          <a:p>
            <a:r>
              <a:rPr lang="en-US" dirty="0"/>
              <a:t>Open-source software is cost-effective as it eliminates license fees, reducing overall expenses.</a:t>
            </a:r>
          </a:p>
          <a:p>
            <a:r>
              <a:rPr lang="en-US" dirty="0"/>
              <a:t>Ehnhances security and transparency by allowing public access to source code</a:t>
            </a:r>
          </a:p>
          <a:p>
            <a:r>
              <a:rPr lang="en-US" dirty="0"/>
              <a:t>Strong global community improves and maintains open-source projects.</a:t>
            </a:r>
          </a:p>
          <a:p>
            <a:r>
              <a:rPr lang="en-US" dirty="0"/>
              <a:t>Offers flexibility, allowing users to customize and adapt the software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>
                <a:solidFill>
                  <a:srgbClr val="FF0000"/>
                </a:solidFill>
              </a:rPr>
              <a:t>Considerations When Using Open-Source Software:</a:t>
            </a:r>
            <a:endParaRPr lang="en-US" dirty="0"/>
          </a:p>
          <a:p>
            <a:r>
              <a:rPr lang="en-US" dirty="0"/>
              <a:t>Open-source projects often rely on community support, which may not be as reliable as dedicated customer service.</a:t>
            </a:r>
          </a:p>
          <a:p>
            <a:r>
              <a:rPr lang="en-US" dirty="0"/>
              <a:t>Some open-source solutions may require advanced technical expertise for implementation and maintenance.</a:t>
            </a:r>
          </a:p>
        </p:txBody>
      </p:sp>
    </p:spTree>
    <p:extLst>
      <p:ext uri="{BB962C8B-B14F-4D97-AF65-F5344CB8AC3E}">
        <p14:creationId xmlns:p14="http://schemas.microsoft.com/office/powerpoint/2010/main" val="432402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88</Words>
  <Application>Microsoft Macintosh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Open-Source Software</vt:lpstr>
    </vt:vector>
  </TitlesOfParts>
  <Manager/>
  <Company>IBM Research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Cesar Berrospi Ramis</dc:creator>
  <cp:keywords/>
  <dc:description/>
  <cp:lastModifiedBy>Cesar Berrospi Ramis</cp:lastModifiedBy>
  <cp:revision>3</cp:revision>
  <dcterms:created xsi:type="dcterms:W3CDTF">2025-11-20T09:59:11Z</dcterms:created>
  <dcterms:modified xsi:type="dcterms:W3CDTF">2025-11-20T10:30:27Z</dcterms:modified>
  <cp:category/>
</cp:coreProperties>
</file>