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1.jpeg" ContentType="image/jpeg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360000" y="296028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515592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52476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68916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36000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52476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68916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360000" y="1080000"/>
            <a:ext cx="9359640" cy="35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935964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360000" y="180000"/>
            <a:ext cx="9359640" cy="2215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360000" y="1080000"/>
            <a:ext cx="9359640" cy="35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515592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360000" y="296028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515592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52476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689160" y="108000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36000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52476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689160" y="2960280"/>
            <a:ext cx="301356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935964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360000" y="180000"/>
            <a:ext cx="9359640" cy="2215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359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155920" y="296028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60000" y="106200"/>
            <a:ext cx="9359640" cy="6253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6000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155920" y="1080000"/>
            <a:ext cx="456732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360000" y="2960280"/>
            <a:ext cx="9359640" cy="171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 flipH="1" flipV="1">
            <a:off x="-720" y="4499280"/>
            <a:ext cx="10079640" cy="1169640"/>
          </a:xfrm>
          <a:prstGeom prst="flowChartDocument">
            <a:avLst/>
          </a:prstGeom>
          <a:gradFill rotWithShape="0">
            <a:gsLst>
              <a:gs pos="0">
                <a:srgbClr val="77caee"/>
              </a:gs>
              <a:gs pos="100000">
                <a:srgbClr val="009bdd"/>
              </a:gs>
            </a:gsLst>
            <a:lin ang="0"/>
          </a:gradFill>
          <a:ln w="18000">
            <a:noFill/>
          </a:ln>
          <a:effectLst>
            <a:outerShdw dir="5400000" dist="10800">
              <a:srgbClr val="009bdd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360000" y="5220000"/>
            <a:ext cx="233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ffffff"/>
                </a:solidFill>
                <a:latin typeface="Arial"/>
              </a:rPr>
              <a:t>&lt;date/time&gt;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2" name="CustomShape 3"/>
          <p:cNvSpPr/>
          <p:nvPr/>
        </p:nvSpPr>
        <p:spPr>
          <a:xfrm>
            <a:off x="3420000" y="5220000"/>
            <a:ext cx="323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ffffff"/>
                </a:solidFill>
                <a:latin typeface="Arial"/>
              </a:rPr>
              <a:t>&lt;footer&gt;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" name="CustomShape 4"/>
          <p:cNvSpPr/>
          <p:nvPr/>
        </p:nvSpPr>
        <p:spPr>
          <a:xfrm>
            <a:off x="7380000" y="5220000"/>
            <a:ext cx="233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algn="r">
              <a:lnSpc>
                <a:spcPct val="100000"/>
              </a:lnSpc>
            </a:pPr>
            <a:fld id="{3B4279EF-6A77-4117-9F85-FAD8767583D0}" type="slidenum">
              <a:rPr b="0" lang="ru-RU" sz="1400" spc="-1" strike="noStrike">
                <a:solidFill>
                  <a:srgbClr val="ffffff"/>
                </a:solidFill>
                <a:latin typeface="Arial"/>
              </a:rPr>
              <a:t>&lt;number&gt;</a:t>
            </a:fld>
            <a:endParaRPr b="0" lang="ru-RU" sz="1400" spc="-1" strike="noStrike"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360000" y="180000"/>
            <a:ext cx="9359640" cy="477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Click to edit the title text format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Click to edit the outline text format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Second Outline Level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Third Outline Level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Fourth Outline Level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Fifth Outline Level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Sixth Outline Level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Seventh Outline Level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10076400" cy="719640"/>
          </a:xfrm>
          <a:prstGeom prst="rect">
            <a:avLst/>
          </a:prstGeom>
          <a:gradFill rotWithShape="0">
            <a:gsLst>
              <a:gs pos="0">
                <a:srgbClr val="77caee"/>
              </a:gs>
              <a:gs pos="100000">
                <a:srgbClr val="009bdd"/>
              </a:gs>
            </a:gsLst>
            <a:lin ang="10800000"/>
          </a:gradFill>
          <a:ln w="18000">
            <a:noFill/>
          </a:ln>
          <a:effectLst>
            <a:outerShdw dir="5400000" dist="10800">
              <a:srgbClr val="009bdd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43" name="CustomShape 2"/>
          <p:cNvSpPr/>
          <p:nvPr/>
        </p:nvSpPr>
        <p:spPr>
          <a:xfrm>
            <a:off x="3240" y="5040000"/>
            <a:ext cx="10076400" cy="631080"/>
          </a:xfrm>
          <a:prstGeom prst="rect">
            <a:avLst/>
          </a:prstGeom>
          <a:gradFill rotWithShape="0">
            <a:gsLst>
              <a:gs pos="0">
                <a:srgbClr val="77caee"/>
              </a:gs>
              <a:gs pos="100000">
                <a:srgbClr val="009bdd"/>
              </a:gs>
            </a:gsLst>
            <a:lin ang="10800000"/>
          </a:gradFill>
          <a:ln w="18000">
            <a:noFill/>
          </a:ln>
          <a:effectLst>
            <a:outerShdw dir="5400000" dist="10800">
              <a:srgbClr val="009bdd"/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360000" y="180000"/>
            <a:ext cx="9359640" cy="4777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Click to edit the title text format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360000" y="1080000"/>
            <a:ext cx="9359640" cy="35996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Click to edit the outline text format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Second Outline Level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Third Outline Level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Fourth Outline Level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Fifth Outline Level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Sixth Outline Level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Seventh Outline Level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0" y="1620000"/>
            <a:ext cx="8999640" cy="107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300" spc="-1" strike="noStrike">
                <a:solidFill>
                  <a:srgbClr val="dd4100"/>
                </a:solidFill>
                <a:latin typeface="Arial"/>
              </a:rPr>
              <a:t>Presentation</a:t>
            </a:r>
            <a:endParaRPr b="0" lang="ru-RU" sz="33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360000" y="180000"/>
            <a:ext cx="9359640" cy="47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300" spc="-1" strike="noStrike">
                <a:solidFill>
                  <a:srgbClr val="ffffff"/>
                </a:solidFill>
                <a:latin typeface="Arial"/>
              </a:rPr>
              <a:t>Slide 1</a:t>
            </a:r>
            <a:endParaRPr b="0" lang="ru-RU" sz="3300" spc="-1" strike="noStrike">
              <a:latin typeface="Arial"/>
            </a:endParaRPr>
          </a:p>
        </p:txBody>
      </p:sp>
      <p:sp>
        <p:nvSpPr>
          <p:cNvPr id="84" name="CustomShape 2"/>
          <p:cNvSpPr/>
          <p:nvPr/>
        </p:nvSpPr>
        <p:spPr>
          <a:xfrm>
            <a:off x="360000" y="1080000"/>
            <a:ext cx="9359640" cy="35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432000" indent="-323640">
              <a:lnSpc>
                <a:spcPct val="100000"/>
              </a:lnSpc>
              <a:spcBef>
                <a:spcPts val="1060"/>
              </a:spcBef>
              <a:buClr>
                <a:srgbClr val="77caee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9bdd"/>
                </a:solidFill>
                <a:latin typeface="Arial"/>
              </a:rPr>
              <a:t>This is s3cr3t slide</a:t>
            </a:r>
            <a:endParaRPr b="0" lang="ru-RU" sz="24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060"/>
              </a:spcBef>
              <a:buClr>
                <a:srgbClr val="77caee"/>
              </a:buClr>
              <a:buSzPct val="45000"/>
              <a:buFont typeface="Wingdings" charset="2"/>
              <a:buChar char=""/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85" name="" descr=""/>
          <p:cNvPicPr/>
          <p:nvPr/>
        </p:nvPicPr>
        <p:blipFill>
          <a:blip r:embed="rId1"/>
          <a:stretch/>
        </p:blipFill>
        <p:spPr>
          <a:xfrm>
            <a:off x="582840" y="1655280"/>
            <a:ext cx="8950320" cy="2374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LibreOffice/7.0.4.2$Linux_X86_64 LibreOffice_project/00$Build-2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2025-06-21T01:13:34Z</dcterms:created>
  <dc:creator/>
  <dc:description/>
  <dc:language>ru-RU</dc:language>
  <cp:lastModifiedBy/>
  <dcterms:modified xsi:type="dcterms:W3CDTF">2025-06-21T11:58:21Z</dcterms:modified>
  <cp:revision>3</cp:revision>
  <dc:subject/>
  <dc:title>Blue Curve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